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5EAFD-7385-3449-B039-3A89B2D0964F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FBC96-15E6-BE46-9A57-019F54DF3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37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649736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Unmaze Your Mind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3941207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Discover a haven for mental health and well-being. Unmaze Your Mind offers a comprehensive suite of resources to support your journey towards emotional fulfillment and personal growth.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20755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786086" y="5190887"/>
            <a:ext cx="275784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4A1696-37E8-8A3D-BE0D-17B4D491A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701553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4203859"/>
            <a:ext cx="78056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Unlock Your Path to Wellness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5655452"/>
            <a:ext cx="1055441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Unmaze Your Mind is your gateway to a world of mental health support and personal empowerment. Start your journey today and unlock the full potential of your mind and well-being.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29238-7078-7AB2-14A3-9C5AA9710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726" y="1157620"/>
            <a:ext cx="4687383" cy="37406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75974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Shout your heart out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372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91539" y="3078956"/>
            <a:ext cx="984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03728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Shout Out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517702"/>
            <a:ext cx="38200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platform to freely express emotions, vent frustrations, and unload stress - a cathartic release for better mental health.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0372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8082" y="3078956"/>
            <a:ext cx="1738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03728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Emotional Outlet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517702"/>
            <a:ext cx="38200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a safe space to explore and process feelings, promoting emotional well-being and self-awareness.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32280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7128" y="5364480"/>
            <a:ext cx="1871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22808"/>
            <a:ext cx="28255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Authentic Expression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03225"/>
            <a:ext cx="85842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Encourages users to be true to themselves, fostering a sense of empowerment and emotional resilience.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485F21-4EC8-81CF-89BD-4B436FBD0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19" y="0"/>
            <a:ext cx="3879770" cy="81381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055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 Listening Ear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355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Need a Listener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924657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Connects users with attentive, empathetic listeners who provide a supportive, non-judgmental environment to share thoughts and feelings.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355300"/>
            <a:ext cx="31115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Compassionate Support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3924657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Offers a safe haven for individuals seeking someone to confide in, promoting emotional healing and well-being.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355300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Meaningful Connections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71843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Fosters supportive relationships and a sense of community, reducing feelings of isolation and loneliness.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97FF1B-8B55-295C-7A0D-41341257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499" y="118335"/>
            <a:ext cx="2662157" cy="31455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4998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Expert Guidance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888694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666292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Therapists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146709"/>
            <a:ext cx="2388632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Licensed mental health professionals offering personalized counseling and evidence-based treatment approaches.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2888694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666292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Counselors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146709"/>
            <a:ext cx="2388632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Experienced guides providing support, advice, and strategies for navigating life's challenges.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888694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666292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Life Coaches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146709"/>
            <a:ext cx="2388632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Coaches who empower individuals to set and achieve personal goals, fostering growth and self-improvement.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2888694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666292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Support Groups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146709"/>
            <a:ext cx="2388751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Peer-led groups where individuals can connect, share experiences, and find solidarity in their mental health journeys.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27AF13-5B22-6731-45B0-0BA0D2A4B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6286" y="132794"/>
            <a:ext cx="3490741" cy="29038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9459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Additional Resources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633305"/>
            <a:ext cx="5166122" cy="1939766"/>
          </a:xfrm>
          <a:prstGeom prst="roundRect">
            <a:avLst>
              <a:gd name="adj" fmla="val 515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28630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Self-Help Books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343513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Curated selection of self-help and mental wellness books to foster personal growth and development.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633305"/>
            <a:ext cx="5166122" cy="1939766"/>
          </a:xfrm>
          <a:prstGeom prst="roundRect">
            <a:avLst>
              <a:gd name="adj" fmla="val 515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8630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Calming Music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343513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Soothing soundtracks and playlists to promote relaxation, mindfulness, and stress reduction.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1939766"/>
          </a:xfrm>
          <a:prstGeom prst="roundRect">
            <a:avLst>
              <a:gd name="adj" fmla="val 515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Uplifting Wallpapers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505450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Inspirational and visually pleasing desktop and mobile wallpapers to enhance your digital environment.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1939766"/>
          </a:xfrm>
          <a:prstGeom prst="roundRect">
            <a:avLst>
              <a:gd name="adj" fmla="val 515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Motivational Videos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Empowering videos featuring personal stories, affirmations, and tips for cultivating a positive mindset.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319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Connect and Thrive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81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Online Forums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751064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Virtual communities where users can share experiences, seek advice, and support one another through various mental health challenges.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181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Support Groups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3751064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Facilitated online groups that provide a safe space for individuals to come together, discuss their struggles, and find solidarity.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18170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Peer-to-Peer Interactions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098250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Fostering meaningful connections and relationships that can help reduce feelings of isolation and promote a sense of belonging.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2790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Crisis Support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466618"/>
            <a:ext cx="5166122" cy="2273022"/>
          </a:xfrm>
          <a:prstGeom prst="roundRect">
            <a:avLst>
              <a:gd name="adj" fmla="val 43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2696408"/>
            <a:ext cx="28726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Immediate Assistance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176826"/>
            <a:ext cx="470654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 to crisis hotlines, emergency resources, and professional interventions for individuals experiencing acute mental health distress.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6618"/>
            <a:ext cx="5166122" cy="2273022"/>
          </a:xfrm>
          <a:prstGeom prst="roundRect">
            <a:avLst>
              <a:gd name="adj" fmla="val 43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696408"/>
            <a:ext cx="3346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Comprehensive Guidance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176826"/>
            <a:ext cx="470654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users with essential information and referrals to appropriate support services, ensuring timely and effective crisis management.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961811"/>
            <a:ext cx="5166122" cy="1939766"/>
          </a:xfrm>
          <a:prstGeom prst="roundRect">
            <a:avLst>
              <a:gd name="adj" fmla="val 515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1916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Compassionate Care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672018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Offers a safety net for those in need, with a commitment to treating all individuals with dignity, empathy, and respect.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61811"/>
            <a:ext cx="5166122" cy="1939766"/>
          </a:xfrm>
          <a:prstGeom prst="roundRect">
            <a:avLst>
              <a:gd name="adj" fmla="val 515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1916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24/7 Availability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672018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Round-the-clock access to crisis support, ensuring that help is always available when individuals need it most.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2967871" y="2792730"/>
            <a:ext cx="4576167" cy="5720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04"/>
              </a:lnSpc>
              <a:buNone/>
            </a:pPr>
            <a:r>
              <a:rPr lang="en-US" sz="3603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Achieve Your Goals</a:t>
            </a:r>
            <a:endParaRPr lang="en-US" sz="3603" dirty="0"/>
          </a:p>
        </p:txBody>
      </p:sp>
      <p:sp>
        <p:nvSpPr>
          <p:cNvPr id="6" name="Shape 2"/>
          <p:cNvSpPr/>
          <p:nvPr/>
        </p:nvSpPr>
        <p:spPr>
          <a:xfrm>
            <a:off x="2967871" y="5682139"/>
            <a:ext cx="8694658" cy="36552"/>
          </a:xfrm>
          <a:prstGeom prst="roundRect">
            <a:avLst>
              <a:gd name="adj" fmla="val 225354"/>
            </a:avLst>
          </a:prstGeom>
          <a:solidFill>
            <a:srgbClr val="B8BFDF"/>
          </a:solidFill>
          <a:ln/>
        </p:spPr>
      </p:sp>
      <p:sp>
        <p:nvSpPr>
          <p:cNvPr id="7" name="Shape 3"/>
          <p:cNvSpPr/>
          <p:nvPr/>
        </p:nvSpPr>
        <p:spPr>
          <a:xfrm>
            <a:off x="5077480" y="5041642"/>
            <a:ext cx="36552" cy="640556"/>
          </a:xfrm>
          <a:prstGeom prst="roundRect">
            <a:avLst>
              <a:gd name="adj" fmla="val 225354"/>
            </a:avLst>
          </a:prstGeom>
          <a:solidFill>
            <a:srgbClr val="B8BFDF"/>
          </a:solidFill>
          <a:ln/>
        </p:spPr>
      </p:sp>
      <p:sp>
        <p:nvSpPr>
          <p:cNvPr id="8" name="Shape 4"/>
          <p:cNvSpPr/>
          <p:nvPr/>
        </p:nvSpPr>
        <p:spPr>
          <a:xfrm>
            <a:off x="4889897" y="5476220"/>
            <a:ext cx="411837" cy="411837"/>
          </a:xfrm>
          <a:prstGeom prst="roundRect">
            <a:avLst>
              <a:gd name="adj" fmla="val 2000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055275" y="5510510"/>
            <a:ext cx="81082" cy="343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2"/>
              </a:lnSpc>
              <a:buNone/>
            </a:pPr>
            <a:r>
              <a:rPr lang="en-US" sz="216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62" dirty="0"/>
          </a:p>
        </p:txBody>
      </p:sp>
      <p:sp>
        <p:nvSpPr>
          <p:cNvPr id="10" name="Text 6"/>
          <p:cNvSpPr/>
          <p:nvPr/>
        </p:nvSpPr>
        <p:spPr>
          <a:xfrm>
            <a:off x="3951684" y="3639383"/>
            <a:ext cx="2288024" cy="285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2"/>
              </a:lnSpc>
              <a:buNone/>
            </a:pPr>
            <a:r>
              <a:rPr lang="en-US" sz="180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Set Your Goals</a:t>
            </a:r>
            <a:endParaRPr lang="en-US" sz="1802" dirty="0"/>
          </a:p>
        </p:txBody>
      </p:sp>
      <p:sp>
        <p:nvSpPr>
          <p:cNvPr id="11" name="Text 7"/>
          <p:cNvSpPr/>
          <p:nvPr/>
        </p:nvSpPr>
        <p:spPr>
          <a:xfrm>
            <a:off x="3150870" y="4035147"/>
            <a:ext cx="3889772" cy="8233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62"/>
              </a:lnSpc>
              <a:buNone/>
            </a:pPr>
            <a:r>
              <a:rPr lang="en-US" sz="144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your personal aspirations and break them down into actionable, measurable steps.</a:t>
            </a:r>
            <a:endParaRPr lang="en-US" sz="1441" dirty="0"/>
          </a:p>
        </p:txBody>
      </p:sp>
      <p:sp>
        <p:nvSpPr>
          <p:cNvPr id="12" name="Shape 8"/>
          <p:cNvSpPr/>
          <p:nvPr/>
        </p:nvSpPr>
        <p:spPr>
          <a:xfrm>
            <a:off x="7296805" y="5682079"/>
            <a:ext cx="36552" cy="640556"/>
          </a:xfrm>
          <a:prstGeom prst="roundRect">
            <a:avLst>
              <a:gd name="adj" fmla="val 225354"/>
            </a:avLst>
          </a:prstGeom>
          <a:solidFill>
            <a:srgbClr val="B8BFDF"/>
          </a:solidFill>
          <a:ln/>
        </p:spPr>
      </p:sp>
      <p:sp>
        <p:nvSpPr>
          <p:cNvPr id="13" name="Shape 9"/>
          <p:cNvSpPr/>
          <p:nvPr/>
        </p:nvSpPr>
        <p:spPr>
          <a:xfrm>
            <a:off x="7109222" y="5476220"/>
            <a:ext cx="411837" cy="411837"/>
          </a:xfrm>
          <a:prstGeom prst="roundRect">
            <a:avLst>
              <a:gd name="adj" fmla="val 2000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43524" y="5510510"/>
            <a:ext cx="143232" cy="343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2"/>
              </a:lnSpc>
              <a:buNone/>
            </a:pPr>
            <a:r>
              <a:rPr lang="en-US" sz="216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62" dirty="0"/>
          </a:p>
        </p:txBody>
      </p:sp>
      <p:sp>
        <p:nvSpPr>
          <p:cNvPr id="15" name="Text 11"/>
          <p:cNvSpPr/>
          <p:nvPr/>
        </p:nvSpPr>
        <p:spPr>
          <a:xfrm>
            <a:off x="6171128" y="6505813"/>
            <a:ext cx="2288024" cy="285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2"/>
              </a:lnSpc>
              <a:buNone/>
            </a:pPr>
            <a:r>
              <a:rPr lang="en-US" sz="180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Track Your Progress</a:t>
            </a:r>
            <a:endParaRPr lang="en-US" sz="1802" dirty="0"/>
          </a:p>
        </p:txBody>
      </p:sp>
      <p:sp>
        <p:nvSpPr>
          <p:cNvPr id="16" name="Text 12"/>
          <p:cNvSpPr/>
          <p:nvPr/>
        </p:nvSpPr>
        <p:spPr>
          <a:xfrm>
            <a:off x="5370195" y="6901577"/>
            <a:ext cx="3889891" cy="8233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62"/>
              </a:lnSpc>
              <a:buNone/>
            </a:pPr>
            <a:r>
              <a:rPr lang="en-US" sz="144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 our intuitive tools to monitor your progress and celebrate small victories along the way.</a:t>
            </a:r>
            <a:endParaRPr lang="en-US" sz="1441" dirty="0"/>
          </a:p>
        </p:txBody>
      </p:sp>
      <p:sp>
        <p:nvSpPr>
          <p:cNvPr id="17" name="Shape 13"/>
          <p:cNvSpPr/>
          <p:nvPr/>
        </p:nvSpPr>
        <p:spPr>
          <a:xfrm>
            <a:off x="9516249" y="5041642"/>
            <a:ext cx="36552" cy="640556"/>
          </a:xfrm>
          <a:prstGeom prst="roundRect">
            <a:avLst>
              <a:gd name="adj" fmla="val 225354"/>
            </a:avLst>
          </a:prstGeom>
          <a:solidFill>
            <a:srgbClr val="B8BFDF"/>
          </a:solidFill>
          <a:ln/>
        </p:spPr>
      </p:sp>
      <p:sp>
        <p:nvSpPr>
          <p:cNvPr id="18" name="Shape 14"/>
          <p:cNvSpPr/>
          <p:nvPr/>
        </p:nvSpPr>
        <p:spPr>
          <a:xfrm>
            <a:off x="9328666" y="5476220"/>
            <a:ext cx="411837" cy="411837"/>
          </a:xfrm>
          <a:prstGeom prst="roundRect">
            <a:avLst>
              <a:gd name="adj" fmla="val 2000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457492" y="5510510"/>
            <a:ext cx="154186" cy="343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2"/>
              </a:lnSpc>
              <a:buNone/>
            </a:pPr>
            <a:r>
              <a:rPr lang="en-US" sz="216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62" dirty="0"/>
          </a:p>
        </p:txBody>
      </p:sp>
      <p:sp>
        <p:nvSpPr>
          <p:cNvPr id="20" name="Text 16"/>
          <p:cNvSpPr/>
          <p:nvPr/>
        </p:nvSpPr>
        <p:spPr>
          <a:xfrm>
            <a:off x="8345805" y="3639383"/>
            <a:ext cx="2377440" cy="285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2"/>
              </a:lnSpc>
              <a:buNone/>
            </a:pPr>
            <a:r>
              <a:rPr lang="en-US" sz="180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Unlock Achievements</a:t>
            </a:r>
            <a:endParaRPr lang="en-US" sz="1802" dirty="0"/>
          </a:p>
        </p:txBody>
      </p:sp>
      <p:sp>
        <p:nvSpPr>
          <p:cNvPr id="21" name="Text 17"/>
          <p:cNvSpPr/>
          <p:nvPr/>
        </p:nvSpPr>
        <p:spPr>
          <a:xfrm>
            <a:off x="7589639" y="4035147"/>
            <a:ext cx="3889891" cy="8233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62"/>
              </a:lnSpc>
              <a:buNone/>
            </a:pPr>
            <a:r>
              <a:rPr lang="en-US" sz="144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Earn badges and milestones that acknowledge your hard work and mental health accomplishments.</a:t>
            </a:r>
            <a:endParaRPr lang="en-US" sz="144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7B27CF-A36A-7BF7-0766-E5DEBD18C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059" y="239966"/>
            <a:ext cx="6568566" cy="32300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D2F180-682C-CAD8-F535-85F7B6A5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77" y="312613"/>
            <a:ext cx="3753374" cy="25244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490799" y="934760"/>
            <a:ext cx="61075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Uncover Your Potential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56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Explore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Dive into the vast array of resources and features Unmaze Your Mind has to offer.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056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Engage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Actively participate in the community, connect with others, and share your experiences.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056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Grow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Unlock your inner strength, cultivate resilience, and embark on a transformative journey of self-discovery.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B2DCD9-2410-22E8-8D6D-A977FE894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7576"/>
            <a:ext cx="4732616" cy="80305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622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Corben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AMOGH VARSH KULKARNI</cp:lastModifiedBy>
  <cp:revision>3</cp:revision>
  <dcterms:created xsi:type="dcterms:W3CDTF">2024-06-09T10:00:30Z</dcterms:created>
  <dcterms:modified xsi:type="dcterms:W3CDTF">2024-06-09T10:17:57Z</dcterms:modified>
</cp:coreProperties>
</file>